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5627350" cx="12074525"/>
  <p:notesSz cx="6858000" cy="9144000"/>
  <p:embeddedFontLst>
    <p:embeddedFont>
      <p:font typeface="Arial Narrow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V5E8EFTjpCkKwM/AopDR6md5i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ArialNarrow-boldItalic.fntdata"/><Relationship Id="rId5" Type="http://schemas.openxmlformats.org/officeDocument/2006/relationships/slide" Target="slides/slide1.xml"/><Relationship Id="rId6" Type="http://schemas.openxmlformats.org/officeDocument/2006/relationships/font" Target="fonts/ArialNarrow-regular.fntdata"/><Relationship Id="rId7" Type="http://schemas.openxmlformats.org/officeDocument/2006/relationships/font" Target="fonts/ArialNarrow-bold.fntdata"/><Relationship Id="rId8" Type="http://schemas.openxmlformats.org/officeDocument/2006/relationships/font" Target="fonts/ArialNarrow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905590" y="2557533"/>
            <a:ext cx="10263346" cy="544063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23"/>
              <a:buFont typeface="Calibri"/>
              <a:buNone/>
              <a:defRPr sz="792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09316" y="8207977"/>
            <a:ext cx="9055894" cy="3772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3169"/>
              <a:buNone/>
              <a:defRPr sz="3169"/>
            </a:lvl1pPr>
            <a:lvl2pPr lvl="1" algn="ctr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None/>
              <a:defRPr sz="2641"/>
            </a:lvl2pPr>
            <a:lvl3pPr lvl="2" algn="ctr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377"/>
              <a:buNone/>
              <a:defRPr sz="2377"/>
            </a:lvl3pPr>
            <a:lvl4pPr lvl="3" algn="ctr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sz="2113"/>
            </a:lvl4pPr>
            <a:lvl5pPr lvl="4" algn="ctr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sz="2113"/>
            </a:lvl5pPr>
            <a:lvl6pPr lvl="5" algn="ctr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sz="2113"/>
            </a:lvl6pPr>
            <a:lvl7pPr lvl="6" algn="ctr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sz="2113"/>
            </a:lvl7pPr>
            <a:lvl8pPr lvl="7" algn="ctr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sz="2113"/>
            </a:lvl8pPr>
            <a:lvl9pPr lvl="8" algn="ctr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sz="2113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0124" y="832015"/>
            <a:ext cx="10414278" cy="30205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079558" y="3910624"/>
            <a:ext cx="9915410" cy="104142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3320889" y="6151956"/>
            <a:ext cx="13243457" cy="26035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61716" y="3623852"/>
            <a:ext cx="13243457" cy="7659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0124" y="832015"/>
            <a:ext cx="10414278" cy="30205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0124" y="4160058"/>
            <a:ext cx="10414278" cy="99154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23835" y="3895990"/>
            <a:ext cx="10414278" cy="65005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23"/>
              <a:buFont typeface="Calibri"/>
              <a:buNone/>
              <a:defRPr sz="792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23835" y="10458030"/>
            <a:ext cx="10414278" cy="3418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3169"/>
              <a:buNone/>
              <a:defRPr sz="3169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2641"/>
              <a:buNone/>
              <a:defRPr sz="2641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2377"/>
              <a:buNone/>
              <a:defRPr sz="2377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2113"/>
              <a:buNone/>
              <a:defRPr sz="211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2113"/>
              <a:buNone/>
              <a:defRPr sz="211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2113"/>
              <a:buNone/>
              <a:defRPr sz="211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2113"/>
              <a:buNone/>
              <a:defRPr sz="211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2113"/>
              <a:buNone/>
              <a:defRPr sz="211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2113"/>
              <a:buNone/>
              <a:defRPr sz="211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0124" y="832015"/>
            <a:ext cx="10414278" cy="30205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0124" y="4160058"/>
            <a:ext cx="5131673" cy="99154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12728" y="4160058"/>
            <a:ext cx="5131673" cy="99154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1696" y="832015"/>
            <a:ext cx="10414278" cy="30205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1698" y="3830873"/>
            <a:ext cx="5108089" cy="18774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3169"/>
              <a:buNone/>
              <a:defRPr b="1" sz="3169"/>
            </a:lvl1pPr>
            <a:lvl2pPr indent="-2286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None/>
              <a:defRPr b="1" sz="2641"/>
            </a:lvl2pPr>
            <a:lvl3pPr indent="-2286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377"/>
              <a:buNone/>
              <a:defRPr b="1" sz="2377"/>
            </a:lvl3pPr>
            <a:lvl4pPr indent="-2286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4pPr>
            <a:lvl5pPr indent="-2286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5pPr>
            <a:lvl6pPr indent="-2286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6pPr>
            <a:lvl7pPr indent="-2286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7pPr>
            <a:lvl8pPr indent="-2286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8pPr>
            <a:lvl9pPr indent="-2286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1698" y="5708324"/>
            <a:ext cx="5108089" cy="8396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12729" y="3830873"/>
            <a:ext cx="5133246" cy="18774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3169"/>
              <a:buNone/>
              <a:defRPr b="1" sz="3169"/>
            </a:lvl1pPr>
            <a:lvl2pPr indent="-2286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None/>
              <a:defRPr b="1" sz="2641"/>
            </a:lvl2pPr>
            <a:lvl3pPr indent="-2286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377"/>
              <a:buNone/>
              <a:defRPr b="1" sz="2377"/>
            </a:lvl3pPr>
            <a:lvl4pPr indent="-2286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4pPr>
            <a:lvl5pPr indent="-2286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5pPr>
            <a:lvl6pPr indent="-2286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6pPr>
            <a:lvl7pPr indent="-2286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7pPr>
            <a:lvl8pPr indent="-2286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8pPr>
            <a:lvl9pPr indent="-2286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b="1" sz="2113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12729" y="5708324"/>
            <a:ext cx="5133246" cy="8396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0124" y="832015"/>
            <a:ext cx="10414278" cy="30205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1696" y="1041823"/>
            <a:ext cx="3894349" cy="36463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26"/>
              <a:buFont typeface="Calibri"/>
              <a:buNone/>
              <a:defRPr sz="422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33246" y="2250053"/>
            <a:ext cx="6112728" cy="11105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695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4226"/>
              <a:buChar char="•"/>
              <a:defRPr sz="4226"/>
            </a:lvl1pPr>
            <a:lvl2pPr indent="-463359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697"/>
              <a:buChar char="•"/>
              <a:defRPr sz="3697"/>
            </a:lvl2pPr>
            <a:lvl3pPr indent="-429831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169"/>
              <a:buChar char="•"/>
              <a:defRPr sz="3169"/>
            </a:lvl3pPr>
            <a:lvl4pPr indent="-396303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Char char="•"/>
              <a:defRPr sz="2641"/>
            </a:lvl4pPr>
            <a:lvl5pPr indent="-396303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Char char="•"/>
              <a:defRPr sz="2641"/>
            </a:lvl5pPr>
            <a:lvl6pPr indent="-396303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Char char="•"/>
              <a:defRPr sz="2641"/>
            </a:lvl6pPr>
            <a:lvl7pPr indent="-396303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Char char="•"/>
              <a:defRPr sz="2641"/>
            </a:lvl7pPr>
            <a:lvl8pPr indent="-396303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Char char="•"/>
              <a:defRPr sz="2641"/>
            </a:lvl8pPr>
            <a:lvl9pPr indent="-396303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Char char="•"/>
              <a:defRPr sz="2641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1696" y="4688205"/>
            <a:ext cx="3894349" cy="8685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sz="2113"/>
            </a:lvl1pPr>
            <a:lvl2pPr indent="-2286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49"/>
              <a:buNone/>
              <a:defRPr sz="1849"/>
            </a:lvl2pPr>
            <a:lvl3pPr indent="-2286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585"/>
              <a:buNone/>
              <a:defRPr sz="1585"/>
            </a:lvl3pPr>
            <a:lvl4pPr indent="-2286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4pPr>
            <a:lvl5pPr indent="-2286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5pPr>
            <a:lvl6pPr indent="-2286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6pPr>
            <a:lvl7pPr indent="-2286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7pPr>
            <a:lvl8pPr indent="-2286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8pPr>
            <a:lvl9pPr indent="-2286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1696" y="1041823"/>
            <a:ext cx="3894349" cy="36463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26"/>
              <a:buFont typeface="Calibri"/>
              <a:buNone/>
              <a:defRPr sz="422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33246" y="2250053"/>
            <a:ext cx="6112728" cy="1110554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1696" y="4688205"/>
            <a:ext cx="3894349" cy="8685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2113"/>
              <a:buNone/>
              <a:defRPr sz="2113"/>
            </a:lvl1pPr>
            <a:lvl2pPr indent="-228600" lvl="1" marL="914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849"/>
              <a:buNone/>
              <a:defRPr sz="1849"/>
            </a:lvl2pPr>
            <a:lvl3pPr indent="-228600" lvl="2" marL="1371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585"/>
              <a:buNone/>
              <a:defRPr sz="1585"/>
            </a:lvl3pPr>
            <a:lvl4pPr indent="-228600" lvl="3" marL="1828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4pPr>
            <a:lvl5pPr indent="-228600" lvl="4" marL="22860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5pPr>
            <a:lvl6pPr indent="-228600" lvl="5" marL="27432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6pPr>
            <a:lvl7pPr indent="-228600" lvl="6" marL="32004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7pPr>
            <a:lvl8pPr indent="-228600" lvl="7" marL="36576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8pPr>
            <a:lvl9pPr indent="-228600" lvl="8" marL="411480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1321"/>
              <a:buNone/>
              <a:defRPr sz="1321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0124" y="832015"/>
            <a:ext cx="10414278" cy="30205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10"/>
              <a:buFont typeface="Calibri"/>
              <a:buNone/>
              <a:defRPr b="0" i="0" sz="58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0124" y="4160058"/>
            <a:ext cx="10414278" cy="99154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63359" lvl="0" marL="457200" marR="0" rtl="0" algn="l">
              <a:lnSpc>
                <a:spcPct val="90000"/>
              </a:lnSpc>
              <a:spcBef>
                <a:spcPts val="1321"/>
              </a:spcBef>
              <a:spcAft>
                <a:spcPts val="0"/>
              </a:spcAft>
              <a:buClr>
                <a:schemeClr val="dk1"/>
              </a:buClr>
              <a:buSzPts val="3697"/>
              <a:buFont typeface="Arial"/>
              <a:buChar char="•"/>
              <a:defRPr b="0" i="0" sz="3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29831" lvl="1" marL="9144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169"/>
              <a:buFont typeface="Arial"/>
              <a:buChar char="•"/>
              <a:defRPr b="0" i="0" sz="316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6303" lvl="2" marL="13716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641"/>
              <a:buFont typeface="Arial"/>
              <a:buChar char="•"/>
              <a:defRPr b="0" i="0" sz="264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9539" lvl="3" marL="18288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377"/>
              <a:buFont typeface="Arial"/>
              <a:buChar char="•"/>
              <a:defRPr b="0" i="0" sz="23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9539" lvl="4" marL="22860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377"/>
              <a:buFont typeface="Arial"/>
              <a:buChar char="•"/>
              <a:defRPr b="0" i="0" sz="23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79539" lvl="5" marL="27432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377"/>
              <a:buFont typeface="Arial"/>
              <a:buChar char="•"/>
              <a:defRPr b="0" i="0" sz="23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79539" lvl="6" marL="32004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377"/>
              <a:buFont typeface="Arial"/>
              <a:buChar char="•"/>
              <a:defRPr b="0" i="0" sz="23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79539" lvl="7" marL="36576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377"/>
              <a:buFont typeface="Arial"/>
              <a:buChar char="•"/>
              <a:defRPr b="0" i="0" sz="23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79539" lvl="8" marL="41148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377"/>
              <a:buFont typeface="Arial"/>
              <a:buChar char="•"/>
              <a:defRPr b="0" i="0" sz="23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0124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999687" y="14484242"/>
            <a:ext cx="4075152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527633" y="14484242"/>
            <a:ext cx="2716768" cy="83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5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418771" y="234296"/>
            <a:ext cx="9750165" cy="11151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s-SV" sz="3600"/>
              <a:t>TÍTULO</a:t>
            </a:r>
            <a:r>
              <a:rPr b="1" lang="es-SV" sz="3600"/>
              <a:t> DE LA INVESTIGACIÓN </a:t>
            </a:r>
            <a:r>
              <a:rPr b="1" lang="es-SV" sz="3600"/>
              <a:t>TÍTULO</a:t>
            </a:r>
            <a:r>
              <a:rPr b="1" lang="es-SV" sz="3600"/>
              <a:t> DE LA INVESTIGACIÓN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905587" y="1288390"/>
            <a:ext cx="10263346" cy="408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SV" sz="1800">
                <a:latin typeface="Arial Narrow"/>
                <a:ea typeface="Arial Narrow"/>
                <a:cs typeface="Arial Narrow"/>
                <a:sym typeface="Arial Narrow"/>
              </a:rPr>
              <a:t>Nombres de los investigadores y filiación. Correo electrónico del investigador principal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5628006" y="1904949"/>
            <a:ext cx="6118627" cy="2217356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9700" lIns="139400" spcFirstLastPara="1" rIns="139400" wrap="square" tIns="69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s-SV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251127" y="1877493"/>
            <a:ext cx="5063696" cy="6285181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9700" lIns="139400" spcFirstLastPara="1" rIns="139400" wrap="square" tIns="69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s-SV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ts val="1677"/>
              <a:buFont typeface="Arial"/>
              <a:buNone/>
            </a:pPr>
            <a:r>
              <a:t/>
            </a:r>
            <a:endParaRPr b="1" i="0" sz="1677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61413" y="14374019"/>
            <a:ext cx="11503961" cy="101903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9700" lIns="139400" spcFirstLastPara="1" rIns="139400" wrap="square" tIns="69700">
            <a:normAutofit fontScale="2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es-SV" sz="670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FUENTES CONSULTADAS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es-SV" sz="670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Rivas Lara, G…..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es-SV" sz="670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Rivas Lara, G…..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es-SV" sz="670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Rivas Lara, G…..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677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7318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6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17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49984" y="8500783"/>
            <a:ext cx="3771298" cy="292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ÁFICOS ESTADÍSTICOS by juanjoluquez31 on emaze"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85432" y="4177586"/>
            <a:ext cx="4663074" cy="277220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309150" y="11188516"/>
            <a:ext cx="5063696" cy="295714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9700" lIns="139400" spcFirstLastPara="1" rIns="139400" wrap="square" tIns="69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s-SV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METODOLOGÍA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rPr b="0" i="0" lang="es-SV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tipo de investigación y enfoque de análisis…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rPr b="0" i="0" lang="es-SV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método…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rPr b="0" i="0" lang="es-SV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Población y muestra…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ts val="1830"/>
              <a:buFont typeface="Arial"/>
              <a:buNone/>
            </a:pPr>
            <a:r>
              <a:t/>
            </a:r>
            <a:endParaRPr b="0" i="0" sz="182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ts val="3170"/>
              <a:buFont typeface="Arial"/>
              <a:buNone/>
            </a:pPr>
            <a:r>
              <a:t/>
            </a:r>
            <a:endParaRPr b="0" i="0" sz="317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09150" y="8459731"/>
            <a:ext cx="5063696" cy="2500432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9700" lIns="139400" spcFirstLastPara="1" rIns="139400" wrap="square" tIns="69700">
            <a:norm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s-SV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/>
          </a:p>
          <a:p>
            <a:pPr indent="-121219" lvl="0" marL="121219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rPr b="0" i="0" lang="es-SV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Determinar…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ts val="1830"/>
              <a:buFont typeface="Arial"/>
              <a:buNone/>
            </a:pPr>
            <a:r>
              <a:t/>
            </a:r>
            <a:endParaRPr b="0" i="0" sz="182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576211" y="7067869"/>
            <a:ext cx="6170424" cy="1314833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9700" lIns="139400" spcFirstLastPara="1" rIns="139400" wrap="square" tIns="69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rPr b="0" i="0" lang="es-SV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Explicación 1.. </a:t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5576209" y="11656537"/>
            <a:ext cx="6189165" cy="248549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9700" lIns="139400" spcFirstLastPara="1" rIns="139400" wrap="square" tIns="69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s-SV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CONCLUSIONES </a:t>
            </a:r>
            <a:r>
              <a:rPr b="1" i="0" lang="es-SV" sz="22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866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rPr b="0" i="0" lang="es-SV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0" i="0" lang="es-SV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RECOMENDACIONES  si hay)</a:t>
            </a:r>
            <a:endParaRPr/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rPr b="0" i="0" lang="es-SV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243645" y="329029"/>
            <a:ext cx="620309" cy="743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5281" y="336889"/>
            <a:ext cx="620309" cy="74342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9609001" y="8558553"/>
            <a:ext cx="2137632" cy="292213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9700" lIns="139400" spcFirstLastPara="1" rIns="139400" wrap="square" tIns="69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0" i="0" lang="es-SV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Explicación 2..’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2022-04-05T15:28:05Z</dcterms:created>
  <dc:creator>Aydeé Rivera de Parada</dc:creator>
</cp:coreProperties>
</file>